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9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5962B350-6EAD-476F-A2FD-CD1200561AEA}">
          <p14:sldIdLst>
            <p14:sldId id="256"/>
            <p14:sldId id="257"/>
            <p14:sldId id="258"/>
            <p14:sldId id="259"/>
            <p14:sldId id="260"/>
            <p14:sldId id="261"/>
            <p14:sldId id="263"/>
            <p14:sldId id="262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uno" initials="A" lastIdx="1" clrIdx="0">
    <p:extLst>
      <p:ext uri="{19B8F6BF-5375-455C-9EA6-DF929625EA0E}">
        <p15:presenceInfo xmlns:p15="http://schemas.microsoft.com/office/powerpoint/2012/main" userId="Alun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0" d="100"/>
          <a:sy n="120" d="100"/>
        </p:scale>
        <p:origin x="1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216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9462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457073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07937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1448031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73688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9412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985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527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005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59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105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445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593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343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872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918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  <p:sldLayoutId id="2147483912" r:id="rId14"/>
    <p:sldLayoutId id="2147483913" r:id="rId15"/>
    <p:sldLayoutId id="2147483914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A7514C-32E5-405A-9F1D-D29B5C8EF5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Protótipo de e-commerce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435255-DD8E-405A-9023-A62B20F61B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Game mania 2021.</a:t>
            </a:r>
          </a:p>
        </p:txBody>
      </p:sp>
    </p:spTree>
    <p:extLst>
      <p:ext uri="{BB962C8B-B14F-4D97-AF65-F5344CB8AC3E}">
        <p14:creationId xmlns:p14="http://schemas.microsoft.com/office/powerpoint/2010/main" val="1930057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9DF70BB-1B1B-4D22-80F7-DEDF3F5177E7}"/>
              </a:ext>
            </a:extLst>
          </p:cNvPr>
          <p:cNvSpPr txBox="1"/>
          <p:nvPr/>
        </p:nvSpPr>
        <p:spPr>
          <a:xfrm>
            <a:off x="1828800" y="2248249"/>
            <a:ext cx="100835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cs typeface="ItalicC" panose="00000400000000000000" pitchFamily="2" charset="0"/>
              </a:rPr>
              <a:t>A pedido da Game mania desenvolvemos alguns modelos de protótipos pra plataforma e-commerce.</a:t>
            </a:r>
          </a:p>
          <a:p>
            <a:endParaRPr lang="pt-BR" dirty="0">
              <a:cs typeface="ItalicC" panose="00000400000000000000" pitchFamily="2" charset="0"/>
            </a:endParaRPr>
          </a:p>
          <a:p>
            <a:r>
              <a:rPr lang="pt-BR" dirty="0">
                <a:cs typeface="ItalicC" panose="00000400000000000000" pitchFamily="2" charset="0"/>
              </a:rPr>
              <a:t>Seguindo toda a recomendação, ideias propostas e seguindo todo o parâmetro estabelecido!.</a:t>
            </a:r>
          </a:p>
          <a:p>
            <a:endParaRPr lang="pt-BR" dirty="0">
              <a:cs typeface="ItalicC" panose="00000400000000000000" pitchFamily="2" charset="0"/>
            </a:endParaRPr>
          </a:p>
          <a:p>
            <a:r>
              <a:rPr lang="pt-BR" dirty="0">
                <a:cs typeface="ItalicC" panose="00000400000000000000" pitchFamily="2" charset="0"/>
              </a:rPr>
              <a:t>Buscando assim atingir todos os seus objetivos.</a:t>
            </a:r>
          </a:p>
        </p:txBody>
      </p:sp>
    </p:spTree>
    <p:extLst>
      <p:ext uri="{BB962C8B-B14F-4D97-AF65-F5344CB8AC3E}">
        <p14:creationId xmlns:p14="http://schemas.microsoft.com/office/powerpoint/2010/main" val="271501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BF595950-1384-418E-BE61-EBC3AA32A4D9}"/>
              </a:ext>
            </a:extLst>
          </p:cNvPr>
          <p:cNvSpPr txBox="1"/>
          <p:nvPr/>
        </p:nvSpPr>
        <p:spPr>
          <a:xfrm>
            <a:off x="1817614" y="865947"/>
            <a:ext cx="8053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Modelo Mobile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CBA5552-E386-4143-BB39-DC1285A45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383" y="954247"/>
            <a:ext cx="2736359" cy="4949505"/>
          </a:xfrm>
          <a:prstGeom prst="rect">
            <a:avLst/>
          </a:prstGeom>
          <a:ln w="12700">
            <a:solidFill>
              <a:srgbClr val="0000FF"/>
            </a:solidFill>
          </a:ln>
        </p:spPr>
      </p:pic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4F2A20CB-F356-4EBE-B066-A56AD336E6F7}"/>
              </a:ext>
            </a:extLst>
          </p:cNvPr>
          <p:cNvCxnSpPr>
            <a:cxnSpLocks/>
          </p:cNvCxnSpPr>
          <p:nvPr/>
        </p:nvCxnSpPr>
        <p:spPr>
          <a:xfrm flipV="1">
            <a:off x="2927758" y="2328162"/>
            <a:ext cx="931178" cy="423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>
            <a:extLst>
              <a:ext uri="{FF2B5EF4-FFF2-40B4-BE49-F238E27FC236}">
                <a16:creationId xmlns:a16="http://schemas.microsoft.com/office/drawing/2014/main" id="{3F14C74E-E43E-4F9E-83EF-B8E71B936ABB}"/>
              </a:ext>
            </a:extLst>
          </p:cNvPr>
          <p:cNvSpPr txBox="1"/>
          <p:nvPr/>
        </p:nvSpPr>
        <p:spPr>
          <a:xfrm>
            <a:off x="466987" y="2566922"/>
            <a:ext cx="39372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Site bem minimalista 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Com uma aba de Destaques.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Fundo branco.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Fontes na cores </a:t>
            </a:r>
            <a:r>
              <a:rPr lang="pt-BR" dirty="0">
                <a:solidFill>
                  <a:srgbClr val="0000FF"/>
                </a:solidFill>
              </a:rPr>
              <a:t>azul</a:t>
            </a:r>
            <a:r>
              <a:rPr lang="pt-BR" dirty="0"/>
              <a:t> (</a:t>
            </a:r>
            <a:r>
              <a:rPr lang="pt-BR" u="sng" dirty="0"/>
              <a:t>2417BC</a:t>
            </a:r>
            <a:r>
              <a:rPr lang="pt-BR" dirty="0"/>
              <a:t>).</a:t>
            </a:r>
          </a:p>
          <a:p>
            <a:endParaRPr lang="pt-BR" dirty="0"/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D582F0FD-3B80-49EC-A130-FC97C3976957}"/>
              </a:ext>
            </a:extLst>
          </p:cNvPr>
          <p:cNvCxnSpPr/>
          <p:nvPr/>
        </p:nvCxnSpPr>
        <p:spPr>
          <a:xfrm>
            <a:off x="4152550" y="3355596"/>
            <a:ext cx="402672" cy="427839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3" name="Imagem 12">
            <a:extLst>
              <a:ext uri="{FF2B5EF4-FFF2-40B4-BE49-F238E27FC236}">
                <a16:creationId xmlns:a16="http://schemas.microsoft.com/office/drawing/2014/main" id="{4BC49AB3-4D62-47D2-A09F-970539D72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8027" y="954246"/>
            <a:ext cx="2736359" cy="4949506"/>
          </a:xfrm>
          <a:prstGeom prst="rect">
            <a:avLst/>
          </a:prstGeom>
          <a:ln w="12700">
            <a:solidFill>
              <a:srgbClr val="0000FF"/>
            </a:solidFill>
          </a:ln>
        </p:spPr>
      </p:pic>
    </p:spTree>
    <p:extLst>
      <p:ext uri="{BB962C8B-B14F-4D97-AF65-F5344CB8AC3E}">
        <p14:creationId xmlns:p14="http://schemas.microsoft.com/office/powerpoint/2010/main" val="43819573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A13D8CC-076A-4777-AFE1-33B004DE1D60}"/>
              </a:ext>
            </a:extLst>
          </p:cNvPr>
          <p:cNvSpPr txBox="1"/>
          <p:nvPr/>
        </p:nvSpPr>
        <p:spPr>
          <a:xfrm>
            <a:off x="1588317" y="763398"/>
            <a:ext cx="6490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Modelo Desktop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D5927C7-32D7-465B-A305-9F1D15E29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458" y="333462"/>
            <a:ext cx="2849256" cy="6191075"/>
          </a:xfrm>
          <a:prstGeom prst="rect">
            <a:avLst/>
          </a:prstGeom>
          <a:ln w="12700">
            <a:solidFill>
              <a:srgbClr val="0000FF"/>
            </a:solidFill>
          </a:ln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63FB7B1-C464-49E3-9A70-E8E629981681}"/>
              </a:ext>
            </a:extLst>
          </p:cNvPr>
          <p:cNvSpPr txBox="1"/>
          <p:nvPr/>
        </p:nvSpPr>
        <p:spPr>
          <a:xfrm>
            <a:off x="615190" y="1450457"/>
            <a:ext cx="40183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Na aba de  Todas as Categorias foi usado a cor </a:t>
            </a:r>
            <a:r>
              <a:rPr lang="pt-BR" u="sng" dirty="0"/>
              <a:t>Preta</a:t>
            </a:r>
            <a:r>
              <a:rPr lang="pt-BR" dirty="0"/>
              <a:t> (000000).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Nossas cores em destaque na cor </a:t>
            </a:r>
            <a:r>
              <a:rPr lang="pt-BR" dirty="0">
                <a:solidFill>
                  <a:srgbClr val="FF0000"/>
                </a:solidFill>
              </a:rPr>
              <a:t>vermelho</a:t>
            </a:r>
            <a:r>
              <a:rPr lang="pt-BR" dirty="0"/>
              <a:t> (</a:t>
            </a:r>
            <a:r>
              <a:rPr lang="pt-BR" u="sng" dirty="0"/>
              <a:t>FF0505</a:t>
            </a:r>
            <a:r>
              <a:rPr lang="pt-BR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Todas abas de produtos vem acompanhado no topo.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Temos acesso a todas redes sociais da loja na parte inferior.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22BAE358-C33C-4D7B-A10F-51DDC611ED9B}"/>
              </a:ext>
            </a:extLst>
          </p:cNvPr>
          <p:cNvCxnSpPr>
            <a:cxnSpLocks/>
          </p:cNvCxnSpPr>
          <p:nvPr/>
        </p:nvCxnSpPr>
        <p:spPr>
          <a:xfrm>
            <a:off x="2818701" y="3976382"/>
            <a:ext cx="1820410" cy="22608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agem 17">
            <a:extLst>
              <a:ext uri="{FF2B5EF4-FFF2-40B4-BE49-F238E27FC236}">
                <a16:creationId xmlns:a16="http://schemas.microsoft.com/office/drawing/2014/main" id="{675DA83A-E7B1-4836-9261-E03F532E1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2946" y="333461"/>
            <a:ext cx="2849256" cy="6191076"/>
          </a:xfrm>
          <a:prstGeom prst="rect">
            <a:avLst/>
          </a:prstGeom>
          <a:ln w="12700">
            <a:solidFill>
              <a:srgbClr val="0000FF"/>
            </a:solidFill>
          </a:ln>
        </p:spPr>
      </p:pic>
    </p:spTree>
    <p:extLst>
      <p:ext uri="{BB962C8B-B14F-4D97-AF65-F5344CB8AC3E}">
        <p14:creationId xmlns:p14="http://schemas.microsoft.com/office/powerpoint/2010/main" val="7689168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7048DD7-C4E0-4FAC-A38D-3A0DB1668FEB}"/>
              </a:ext>
            </a:extLst>
          </p:cNvPr>
          <p:cNvSpPr txBox="1"/>
          <p:nvPr/>
        </p:nvSpPr>
        <p:spPr>
          <a:xfrm>
            <a:off x="1728132" y="729842"/>
            <a:ext cx="38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Modelo Tablet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CB49C9B-180B-4CCF-8E98-BE144FE1B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006" y="583035"/>
            <a:ext cx="1938181" cy="5545123"/>
          </a:xfrm>
          <a:prstGeom prst="rect">
            <a:avLst/>
          </a:prstGeom>
          <a:ln w="12700">
            <a:solidFill>
              <a:srgbClr val="0000FF"/>
            </a:solidFill>
          </a:ln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1A25FD0-D886-4FEB-B4FF-57097DDC4B06}"/>
              </a:ext>
            </a:extLst>
          </p:cNvPr>
          <p:cNvSpPr txBox="1"/>
          <p:nvPr/>
        </p:nvSpPr>
        <p:spPr>
          <a:xfrm>
            <a:off x="704675" y="1853967"/>
            <a:ext cx="31794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Seguindo padrão dos outros 2 modelos ( cores, fontes e aspecto).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No topo lado esquerdo mantendo a aba de categorias.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8F6DA5C1-6C6C-40FA-A2AF-7081E36B0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936" y="583035"/>
            <a:ext cx="1751247" cy="5545123"/>
          </a:xfrm>
          <a:prstGeom prst="rect">
            <a:avLst/>
          </a:prstGeom>
          <a:ln w="12700">
            <a:solidFill>
              <a:srgbClr val="0000FF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95889864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587B9B-E48F-4B7A-8DB4-0FB3C6FEA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Características propostas nos modelos.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1559E9E-D089-49ED-87F6-B6F892169CB4}"/>
              </a:ext>
            </a:extLst>
          </p:cNvPr>
          <p:cNvSpPr txBox="1"/>
          <p:nvPr/>
        </p:nvSpPr>
        <p:spPr>
          <a:xfrm>
            <a:off x="1912690" y="1686188"/>
            <a:ext cx="9591921" cy="3779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Temos produtos diversificados atendendo todas as idades e gêneros.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Mantemos as redes sociais visíveis podendo assim os cliente terem acesso aos mesmos.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Site bem simples porém objetivo.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Manter um fundo branco.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Cores usadas : Preto, Azul e Vermelho.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Usamos a fonte : Junge.</a:t>
            </a:r>
          </a:p>
          <a:p>
            <a:pPr>
              <a:lnSpc>
                <a:spcPct val="150000"/>
              </a:lnSpc>
            </a:pPr>
            <a:endParaRPr lang="pt-B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7785396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24063979-F63D-46DE-8B97-304767F68449}"/>
              </a:ext>
            </a:extLst>
          </p:cNvPr>
          <p:cNvSpPr txBox="1"/>
          <p:nvPr/>
        </p:nvSpPr>
        <p:spPr>
          <a:xfrm>
            <a:off x="1908312" y="898497"/>
            <a:ext cx="966083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u="sng" dirty="0"/>
              <a:t>DIFICULDADE ENCONTRADAS PRA DESENVOLVER O PROJETO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Foi pra fazer criação do zero e a falta de criatividade pra desenvolver um projeto mais bem elaborado, e a falta de conhecimento de uma ferramenta de criação nova como o "</a:t>
            </a:r>
            <a:r>
              <a:rPr lang="pt-BR" dirty="0" err="1"/>
              <a:t>figma</a:t>
            </a:r>
            <a:r>
              <a:rPr lang="pt-BR" dirty="0"/>
              <a:t>“.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7613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0775123-5973-489A-8D05-818EED2A8152}"/>
              </a:ext>
            </a:extLst>
          </p:cNvPr>
          <p:cNvSpPr txBox="1"/>
          <p:nvPr/>
        </p:nvSpPr>
        <p:spPr>
          <a:xfrm>
            <a:off x="1775670" y="4118995"/>
            <a:ext cx="9227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u="sng" dirty="0"/>
              <a:t>Muito Obrigado!</a:t>
            </a:r>
          </a:p>
        </p:txBody>
      </p:sp>
    </p:spTree>
    <p:extLst>
      <p:ext uri="{BB962C8B-B14F-4D97-AF65-F5344CB8AC3E}">
        <p14:creationId xmlns:p14="http://schemas.microsoft.com/office/powerpoint/2010/main" val="2856590302"/>
      </p:ext>
    </p:extLst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174</TotalTime>
  <Words>237</Words>
  <Application>Microsoft Office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ItalicC</vt:lpstr>
      <vt:lpstr>Wingdings 3</vt:lpstr>
      <vt:lpstr>Cacho</vt:lpstr>
      <vt:lpstr>Protótipo de e-commerce</vt:lpstr>
      <vt:lpstr>Apresentação do PowerPoint</vt:lpstr>
      <vt:lpstr>Apresentação do PowerPoint</vt:lpstr>
      <vt:lpstr>Apresentação do PowerPoint</vt:lpstr>
      <vt:lpstr>Apresentação do PowerPoint</vt:lpstr>
      <vt:lpstr>Características propostas nos modelos.  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Protótipo de e-commerce</dc:title>
  <dc:creator>Aluno</dc:creator>
  <cp:lastModifiedBy>Aluno</cp:lastModifiedBy>
  <cp:revision>14</cp:revision>
  <dcterms:created xsi:type="dcterms:W3CDTF">2021-09-29T22:10:19Z</dcterms:created>
  <dcterms:modified xsi:type="dcterms:W3CDTF">2021-09-30T01:04:25Z</dcterms:modified>
</cp:coreProperties>
</file>

<file path=docProps/thumbnail.jpeg>
</file>